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29" r:id="rId5"/>
    <p:sldId id="267" r:id="rId6"/>
    <p:sldId id="268" r:id="rId7"/>
    <p:sldId id="330" r:id="rId8"/>
    <p:sldId id="277" r:id="rId9"/>
    <p:sldId id="278" r:id="rId10"/>
    <p:sldId id="331" r:id="rId11"/>
    <p:sldId id="287" r:id="rId12"/>
    <p:sldId id="288" r:id="rId13"/>
    <p:sldId id="332" r:id="rId14"/>
    <p:sldId id="297" r:id="rId15"/>
    <p:sldId id="298" r:id="rId16"/>
    <p:sldId id="333" r:id="rId17"/>
    <p:sldId id="307" r:id="rId18"/>
    <p:sldId id="308" r:id="rId19"/>
    <p:sldId id="317" r:id="rId20"/>
    <p:sldId id="318" r:id="rId21"/>
    <p:sldId id="335" r:id="rId22"/>
    <p:sldId id="327" r:id="rId23"/>
    <p:sldId id="328" r:id="rId24"/>
    <p:sldId id="334" r:id="rId25"/>
    <p:sldId id="259" r:id="rId26"/>
    <p:sldId id="260" r:id="rId27"/>
    <p:sldId id="264" r:id="rId28"/>
    <p:sldId id="265" r:id="rId29"/>
    <p:sldId id="266" r:id="rId30"/>
    <p:sldId id="269" r:id="rId31"/>
    <p:sldId id="270" r:id="rId32"/>
    <p:sldId id="271" r:id="rId33"/>
    <p:sldId id="275" r:id="rId34"/>
    <p:sldId id="276" r:id="rId35"/>
    <p:sldId id="279" r:id="rId36"/>
    <p:sldId id="280" r:id="rId37"/>
    <p:sldId id="281" r:id="rId38"/>
    <p:sldId id="282" r:id="rId39"/>
    <p:sldId id="283" r:id="rId40"/>
    <p:sldId id="289" r:id="rId41"/>
    <p:sldId id="290" r:id="rId42"/>
    <p:sldId id="291" r:id="rId43"/>
    <p:sldId id="292" r:id="rId44"/>
    <p:sldId id="293" r:id="rId45"/>
    <p:sldId id="299" r:id="rId46"/>
    <p:sldId id="300" r:id="rId47"/>
    <p:sldId id="301" r:id="rId48"/>
    <p:sldId id="302" r:id="rId49"/>
    <p:sldId id="303" r:id="rId50"/>
    <p:sldId id="309" r:id="rId51"/>
    <p:sldId id="310" r:id="rId52"/>
    <p:sldId id="311" r:id="rId53"/>
    <p:sldId id="312" r:id="rId54"/>
    <p:sldId id="313" r:id="rId55"/>
    <p:sldId id="319" r:id="rId56"/>
    <p:sldId id="320" r:id="rId57"/>
    <p:sldId id="321" r:id="rId58"/>
    <p:sldId id="322" r:id="rId59"/>
    <p:sldId id="3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09369DB-7E85-4F67-9EE0-19DA6FB7D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 group analysis, abridged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91D5EE76-D7FB-4314-A032-76700BB1A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8/23/19 4:37:27 PM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travel time savings in diff block groups </a:t>
            </a:r>
          </a:p>
        </p:txBody>
      </p:sp>
    </p:spTree>
    <p:extLst>
      <p:ext uri="{BB962C8B-B14F-4D97-AF65-F5344CB8AC3E}">
        <p14:creationId xmlns:p14="http://schemas.microsoft.com/office/powerpoint/2010/main" val="107411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EA3743F6-DEA5-4381-8056-08EC02EBD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7A832936-2D9A-4558-A1F1-7F75BC35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reliability savings in diff block groups </a:t>
            </a:r>
          </a:p>
        </p:txBody>
      </p:sp>
    </p:spTree>
    <p:extLst>
      <p:ext uri="{BB962C8B-B14F-4D97-AF65-F5344CB8AC3E}">
        <p14:creationId xmlns:p14="http://schemas.microsoft.com/office/powerpoint/2010/main" val="117244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>
            <a:extLst>
              <a:ext uri="{FF2B5EF4-FFF2-40B4-BE49-F238E27FC236}">
                <a16:creationId xmlns:a16="http://schemas.microsoft.com/office/drawing/2014/main" id="{E786AA68-7E93-4A74-BF43-40CE94CC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>
            <a:extLst>
              <a:ext uri="{FF2B5EF4-FFF2-40B4-BE49-F238E27FC236}">
                <a16:creationId xmlns:a16="http://schemas.microsoft.com/office/drawing/2014/main" id="{226C5C31-B710-4479-A50D-6B640E5C4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29404"/>
          </a:xfrm>
        </p:spPr>
        <p:txBody>
          <a:bodyPr>
            <a:normAutofit/>
          </a:bodyPr>
          <a:lstStyle/>
          <a:p>
            <a:r>
              <a:rPr lang="en-US" dirty="0"/>
              <a:t>Average total benefits (time travel savings + reliability savings) in diff block groups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(in total, per mile, and per dollar)</a:t>
            </a:r>
          </a:p>
        </p:txBody>
      </p:sp>
    </p:spTree>
    <p:extLst>
      <p:ext uri="{BB962C8B-B14F-4D97-AF65-F5344CB8AC3E}">
        <p14:creationId xmlns:p14="http://schemas.microsoft.com/office/powerpoint/2010/main" val="10690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52">
            <a:extLst>
              <a:ext uri="{FF2B5EF4-FFF2-40B4-BE49-F238E27FC236}">
                <a16:creationId xmlns:a16="http://schemas.microsoft.com/office/drawing/2014/main" id="{5B129E2D-20C9-4EE7-83EA-3CD477410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53">
            <a:extLst>
              <a:ext uri="{FF2B5EF4-FFF2-40B4-BE49-F238E27FC236}">
                <a16:creationId xmlns:a16="http://schemas.microsoft.com/office/drawing/2014/main" id="{338397F2-37FB-40D6-BDEE-CF56FB98E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4337"/>
            <a:ext cx="9525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62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lide62">
            <a:extLst>
              <a:ext uri="{FF2B5EF4-FFF2-40B4-BE49-F238E27FC236}">
                <a16:creationId xmlns:a16="http://schemas.microsoft.com/office/drawing/2014/main" id="{D60771F1-01EB-4253-B5A7-04602E22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4337"/>
            <a:ext cx="9525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7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64836FEC-64A9-4256-A15E-A8F93DF6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57175"/>
            <a:ext cx="85915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lide63">
            <a:extLst>
              <a:ext uri="{FF2B5EF4-FFF2-40B4-BE49-F238E27FC236}">
                <a16:creationId xmlns:a16="http://schemas.microsoft.com/office/drawing/2014/main" id="{CB1D4912-284E-43A1-B3A3-E2A1DDBBF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414337"/>
            <a:ext cx="90487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2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595"/>
            <a:ext cx="10515600" cy="2929404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net benefits ($53*time travel savings + $26*reliability savings – avg toll) in diff block groups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(in total and per mile)</a:t>
            </a:r>
          </a:p>
        </p:txBody>
      </p:sp>
    </p:spTree>
    <p:extLst>
      <p:ext uri="{BB962C8B-B14F-4D97-AF65-F5344CB8AC3E}">
        <p14:creationId xmlns:p14="http://schemas.microsoft.com/office/powerpoint/2010/main" val="217919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lide72">
            <a:extLst>
              <a:ext uri="{FF2B5EF4-FFF2-40B4-BE49-F238E27FC236}">
                <a16:creationId xmlns:a16="http://schemas.microsoft.com/office/drawing/2014/main" id="{DD622CDB-8FD5-4F28-8361-CDCCC5F07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4337"/>
            <a:ext cx="9525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8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lide73">
            <a:extLst>
              <a:ext uri="{FF2B5EF4-FFF2-40B4-BE49-F238E27FC236}">
                <a16:creationId xmlns:a16="http://schemas.microsoft.com/office/drawing/2014/main" id="{8833C34A-8A2C-42D3-BE60-81E78BD8F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414337"/>
            <a:ext cx="90487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7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29404"/>
          </a:xfrm>
        </p:spPr>
        <p:txBody>
          <a:bodyPr>
            <a:normAutofit/>
          </a:bodyPr>
          <a:lstStyle/>
          <a:p>
            <a:r>
              <a:rPr lang="en-US" dirty="0"/>
              <a:t>All broken out components/plots making up the above dashboards</a:t>
            </a:r>
          </a:p>
        </p:txBody>
      </p:sp>
    </p:spTree>
    <p:extLst>
      <p:ext uri="{BB962C8B-B14F-4D97-AF65-F5344CB8AC3E}">
        <p14:creationId xmlns:p14="http://schemas.microsoft.com/office/powerpoint/2010/main" val="2428699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5DF64237-5D7C-454E-B497-EB52292B6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7175"/>
            <a:ext cx="8001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30869E6C-338A-421D-A40F-EF1CDACF1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76212"/>
            <a:ext cx="80010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9065BF12-E10C-4B89-9162-E5E132D92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3387"/>
            <a:ext cx="8582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93B4F020-6E80-42BE-B095-C0DD65D23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3387"/>
            <a:ext cx="8582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7B8EE391-E9ED-4D5E-9CEF-B9E33C03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3387"/>
            <a:ext cx="8582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71AEE27E-99D0-4A6F-B432-C82EA1742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7175"/>
            <a:ext cx="8001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1050F8FD-1BF5-4E02-B05D-B190592F5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519112"/>
            <a:ext cx="85915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F4B9F670-5EE7-45EA-92A6-04F29153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519112"/>
            <a:ext cx="85915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B66141AA-CE21-4D12-A119-99F4C59B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438150"/>
            <a:ext cx="85915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5AA8362A-DA77-45AA-B050-EC4ECCD0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7175"/>
            <a:ext cx="8001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2ECA0A63-3343-4536-B4F6-7939FA6B6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7175"/>
            <a:ext cx="8001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BFA59536-C638-4DA4-B62F-74DFE1D1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57175"/>
            <a:ext cx="8353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56994D00-C83F-41C8-BE45-AAE03EC9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57175"/>
            <a:ext cx="8353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89EE42C4-F805-4EC9-9719-B844B079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519112"/>
            <a:ext cx="85820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6179841F-0A53-417E-9D31-7AE18C08B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D4A4864D-8C6E-48B5-BC2C-AF19C704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toll paid by diff block groups</a:t>
            </a:r>
          </a:p>
        </p:txBody>
      </p:sp>
    </p:spTree>
    <p:extLst>
      <p:ext uri="{BB962C8B-B14F-4D97-AF65-F5344CB8AC3E}">
        <p14:creationId xmlns:p14="http://schemas.microsoft.com/office/powerpoint/2010/main" val="3702854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>
            <a:extLst>
              <a:ext uri="{FF2B5EF4-FFF2-40B4-BE49-F238E27FC236}">
                <a16:creationId xmlns:a16="http://schemas.microsoft.com/office/drawing/2014/main" id="{41B7700C-5B79-42C2-BA49-E14F7AC7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57175"/>
            <a:ext cx="8353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>
            <a:extLst>
              <a:ext uri="{FF2B5EF4-FFF2-40B4-BE49-F238E27FC236}">
                <a16:creationId xmlns:a16="http://schemas.microsoft.com/office/drawing/2014/main" id="{E938C69B-8919-45B2-A3FA-06231FC7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57175"/>
            <a:ext cx="83534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>
            <a:extLst>
              <a:ext uri="{FF2B5EF4-FFF2-40B4-BE49-F238E27FC236}">
                <a16:creationId xmlns:a16="http://schemas.microsoft.com/office/drawing/2014/main" id="{49FC35A4-B5E3-4AED-A155-31FFE709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8150"/>
            <a:ext cx="85820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>
            <a:extLst>
              <a:ext uri="{FF2B5EF4-FFF2-40B4-BE49-F238E27FC236}">
                <a16:creationId xmlns:a16="http://schemas.microsoft.com/office/drawing/2014/main" id="{4E8D731A-B1F7-4032-9F4B-26345EC7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>
            <a:extLst>
              <a:ext uri="{FF2B5EF4-FFF2-40B4-BE49-F238E27FC236}">
                <a16:creationId xmlns:a16="http://schemas.microsoft.com/office/drawing/2014/main" id="{BE665C4C-F79C-447B-9853-13F94DFC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>
            <a:extLst>
              <a:ext uri="{FF2B5EF4-FFF2-40B4-BE49-F238E27FC236}">
                <a16:creationId xmlns:a16="http://schemas.microsoft.com/office/drawing/2014/main" id="{FBDFF3B2-CE6A-40D8-9A7A-E46F799B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257175"/>
            <a:ext cx="78200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>
            <a:extLst>
              <a:ext uri="{FF2B5EF4-FFF2-40B4-BE49-F238E27FC236}">
                <a16:creationId xmlns:a16="http://schemas.microsoft.com/office/drawing/2014/main" id="{AA24ADCA-3D89-4819-B0A3-C8B1FCF2C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176212"/>
            <a:ext cx="71532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>
            <a:extLst>
              <a:ext uri="{FF2B5EF4-FFF2-40B4-BE49-F238E27FC236}">
                <a16:creationId xmlns:a16="http://schemas.microsoft.com/office/drawing/2014/main" id="{95AB81D1-9E1C-495A-B28C-9E3B821B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8150"/>
            <a:ext cx="85820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>
            <a:extLst>
              <a:ext uri="{FF2B5EF4-FFF2-40B4-BE49-F238E27FC236}">
                <a16:creationId xmlns:a16="http://schemas.microsoft.com/office/drawing/2014/main" id="{94272932-827C-43B1-AA3E-540BBB991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>
            <a:extLst>
              <a:ext uri="{FF2B5EF4-FFF2-40B4-BE49-F238E27FC236}">
                <a16:creationId xmlns:a16="http://schemas.microsoft.com/office/drawing/2014/main" id="{7FEEFB7B-DA93-4CBC-9504-81A03272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04E1CA96-BAFF-4468-B3A8-3F5F8433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9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54">
            <a:extLst>
              <a:ext uri="{FF2B5EF4-FFF2-40B4-BE49-F238E27FC236}">
                <a16:creationId xmlns:a16="http://schemas.microsoft.com/office/drawing/2014/main" id="{65D5F908-D199-4ED7-91A9-E9CD76B2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257175"/>
            <a:ext cx="78200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55">
            <a:extLst>
              <a:ext uri="{FF2B5EF4-FFF2-40B4-BE49-F238E27FC236}">
                <a16:creationId xmlns:a16="http://schemas.microsoft.com/office/drawing/2014/main" id="{EF293A8A-EC57-4BF7-9AE8-5CCC94CC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176212"/>
            <a:ext cx="71532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lide56">
            <a:extLst>
              <a:ext uri="{FF2B5EF4-FFF2-40B4-BE49-F238E27FC236}">
                <a16:creationId xmlns:a16="http://schemas.microsoft.com/office/drawing/2014/main" id="{2C33F72E-5DC2-480A-BAC1-E8CA4B96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438150"/>
            <a:ext cx="85820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lide57">
            <a:extLst>
              <a:ext uri="{FF2B5EF4-FFF2-40B4-BE49-F238E27FC236}">
                <a16:creationId xmlns:a16="http://schemas.microsoft.com/office/drawing/2014/main" id="{C64FD432-7DB9-4EE7-8798-EC372F445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lide58">
            <a:extLst>
              <a:ext uri="{FF2B5EF4-FFF2-40B4-BE49-F238E27FC236}">
                <a16:creationId xmlns:a16="http://schemas.microsoft.com/office/drawing/2014/main" id="{A0699056-0404-4E8A-AF9A-3C318D64B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lide64">
            <a:extLst>
              <a:ext uri="{FF2B5EF4-FFF2-40B4-BE49-F238E27FC236}">
                <a16:creationId xmlns:a16="http://schemas.microsoft.com/office/drawing/2014/main" id="{CB01B915-73E5-44C5-A86D-A4965389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257175"/>
            <a:ext cx="71532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lide65">
            <a:extLst>
              <a:ext uri="{FF2B5EF4-FFF2-40B4-BE49-F238E27FC236}">
                <a16:creationId xmlns:a16="http://schemas.microsoft.com/office/drawing/2014/main" id="{9EAF915F-63BE-49D5-ACBB-A4361E22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176212"/>
            <a:ext cx="71532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lide66">
            <a:extLst>
              <a:ext uri="{FF2B5EF4-FFF2-40B4-BE49-F238E27FC236}">
                <a16:creationId xmlns:a16="http://schemas.microsoft.com/office/drawing/2014/main" id="{046E6D06-6EB0-43F5-8AD2-9D92B2AC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95287"/>
            <a:ext cx="85915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lide67">
            <a:extLst>
              <a:ext uri="{FF2B5EF4-FFF2-40B4-BE49-F238E27FC236}">
                <a16:creationId xmlns:a16="http://schemas.microsoft.com/office/drawing/2014/main" id="{5AAB0B92-8602-421D-B13A-37B02AB71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lide68">
            <a:extLst>
              <a:ext uri="{FF2B5EF4-FFF2-40B4-BE49-F238E27FC236}">
                <a16:creationId xmlns:a16="http://schemas.microsoft.com/office/drawing/2014/main" id="{6A88A0BD-505A-4660-83B5-82FB84C7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61937"/>
            <a:ext cx="8591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C401E2AF-980F-4A4A-8923-28463FB04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D202-0AA6-BE49-9BBB-A9B9DB9F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# of trips per household from diff block groups </a:t>
            </a:r>
          </a:p>
        </p:txBody>
      </p:sp>
    </p:spTree>
    <p:extLst>
      <p:ext uri="{BB962C8B-B14F-4D97-AF65-F5344CB8AC3E}">
        <p14:creationId xmlns:p14="http://schemas.microsoft.com/office/powerpoint/2010/main" val="38456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9D890D68-99F1-4000-8AC6-B6909EF67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47DA72D0-4986-44D5-96A4-6AC2DDD13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419100"/>
            <a:ext cx="10182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5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94</Words>
  <Application>Microsoft Macintosh PowerPoint</Application>
  <PresentationFormat>Widescreen</PresentationFormat>
  <Paragraphs>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Block group analysis, abridged</vt:lpstr>
      <vt:lpstr>PowerPoint Presentation</vt:lpstr>
      <vt:lpstr>PowerPoint Presentation</vt:lpstr>
      <vt:lpstr>Average toll paid by diff block groups</vt:lpstr>
      <vt:lpstr>PowerPoint Presentation</vt:lpstr>
      <vt:lpstr>PowerPoint Presentation</vt:lpstr>
      <vt:lpstr>Average # of trips per household from diff block groups </vt:lpstr>
      <vt:lpstr>PowerPoint Presentation</vt:lpstr>
      <vt:lpstr>PowerPoint Presentation</vt:lpstr>
      <vt:lpstr>Average travel time savings in diff block groups </vt:lpstr>
      <vt:lpstr>PowerPoint Presentation</vt:lpstr>
      <vt:lpstr>PowerPoint Presentation</vt:lpstr>
      <vt:lpstr>Average reliability savings in diff block groups </vt:lpstr>
      <vt:lpstr>PowerPoint Presentation</vt:lpstr>
      <vt:lpstr>PowerPoint Presentation</vt:lpstr>
      <vt:lpstr>Average total benefits (time travel savings + reliability savings) in diff block groups  (in total, per mile, and per dollar)</vt:lpstr>
      <vt:lpstr>PowerPoint Presentation</vt:lpstr>
      <vt:lpstr>PowerPoint Presentation</vt:lpstr>
      <vt:lpstr>PowerPoint Presentation</vt:lpstr>
      <vt:lpstr>PowerPoint Presentation</vt:lpstr>
      <vt:lpstr>Average net benefits ($53*time travel savings + $26*reliability savings – avg toll) in diff block groups  (in total and per mile)</vt:lpstr>
      <vt:lpstr>PowerPoint Presentation</vt:lpstr>
      <vt:lpstr>PowerPoint Presentation</vt:lpstr>
      <vt:lpstr>All broken out components/plots making up the above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block_group_analysis_pared_down</dc:title>
  <dc:creator/>
  <cp:lastModifiedBy>shirlleu</cp:lastModifiedBy>
  <cp:revision>9</cp:revision>
  <dcterms:created xsi:type="dcterms:W3CDTF">2019-08-23T23:37:53Z</dcterms:created>
  <dcterms:modified xsi:type="dcterms:W3CDTF">2019-08-23T23:48:19Z</dcterms:modified>
</cp:coreProperties>
</file>